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896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85" y="642938"/>
            <a:ext cx="5000660" cy="2928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- драматизация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Показ русской народной сказки «Репка»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857232" y="8001024"/>
            <a:ext cx="4857784" cy="9286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 и провела воспитатель ГБОУ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 № 58 г. Москва</a:t>
            </a:r>
          </a:p>
          <a:p>
            <a:pPr algn="ctr">
              <a:buNone/>
            </a:pP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Живаева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И.В.</a:t>
            </a:r>
            <a:endPara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r="51407"/>
          <a:stretch>
            <a:fillRect/>
          </a:stretch>
        </p:blipFill>
        <p:spPr bwMode="auto">
          <a:xfrm>
            <a:off x="2428868" y="4429124"/>
            <a:ext cx="2214563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64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94" y="1928794"/>
            <a:ext cx="5429288" cy="17145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Раскрытие и развитие потенциальных способностей детей через их приобщение к миру русской народной сказки средствами  кукольного театра.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94" y="3714744"/>
            <a:ext cx="5143536" cy="51435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Формировать интерес к театру кукол.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Способствовать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развитию всех компонентов устной речи детей, свободного общения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 взрослыми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детьми. 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Снятие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агрессии у детей,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вызвать положительные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эмоции 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детей.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Учить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детей понимать и соотносить слово со знакомыми предметами обихода, игрушками; выполнять движения, действия в соответствии с текстом, следить за  развитием сюжета;</a:t>
            </a: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Воспитывать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интерес к совместным игра- драматизациям.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64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8" y="2357422"/>
            <a:ext cx="4429156" cy="6572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Ход игры –драматизации: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Организационный момент: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создания у детей положительного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психоэмоционального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настроения 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Упражнения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 «Давайте познакомимся!»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становятся в круг, передают мяч товарищу и называют своё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имя. Садятся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 стульчики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Дети, а вы любите сказки?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-Да!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 какие вы знаете сказки?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(ответы детей)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 хотите, что бы к вам сейчас в гости пришла сказка?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-Да!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Закрываем дружно глазки!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Раз, два, три! Сказка в гости приходи!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А теперь откроем глазки, мы сейчас в гостях у сказки! (Ставиться домик)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Стук в дверь. Входит дедушка.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Здравствуй ребятки. Я пришёл репку сажать. (дед сажает семечко, накрываем салфеткой, под салфетку ставим муляж репки)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Выросла репка большая пребольшая. Пришел дед репку тянуть, тянет- потянет вытянуть не может. Позвал дед бабку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(Рассказ сопровождается показом персонажей из настольного театра)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Вытянули репку сладкую да крепкую.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Дети, даже маленькая сила может быть полезна в любом деле. Наши герои так трудились и очень устали. Давайте им поможем отдохнуть.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Проводиться физкультминутка.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Администратор\Рабочий стол\фото по репке\P11604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12" y="2714612"/>
            <a:ext cx="1428736" cy="131422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43512" y="5786446"/>
            <a:ext cx="14691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1352" r="38476" b="40429"/>
          <a:stretch>
            <a:fillRect/>
          </a:stretch>
        </p:blipFill>
        <p:spPr bwMode="auto">
          <a:xfrm>
            <a:off x="5143512" y="4278426"/>
            <a:ext cx="1452773" cy="12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12" y="7358082"/>
            <a:ext cx="1500174" cy="116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071670"/>
            <a:ext cx="6643710" cy="4572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Физкультминутка «Репка»  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огород мы пойдем.                               Дети идут по кругу и изображают 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Овощей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наберем.                                      как будут набирать овощи. 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огороде нашем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Нет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нашей репки краше!                          Поглаживают руками лицо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Круглый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бок,                                             Повороты    в стороны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Желтый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бок                                                Наклоны в стороны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Сидит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 грядке колобок                          Дети приседают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Врос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он в землю крепко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Потянем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его детки!                                        Наклоны вперед  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Тянем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потянем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Вот и вытащили репку!                             Руки  поднимают вверх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она сочна, кругла,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больша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                                 Руки в стороны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Одним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словом удалась –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Желтым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солнышком зажглась!                Дети закрывают глаза,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жмурятся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Руки поднимают вверх.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60" y="6786578"/>
            <a:ext cx="2212138" cy="21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1643063"/>
            <a:ext cx="6072187" cy="1428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Активизация мыслительной и речевой деятельности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детей.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928927"/>
            <a:ext cx="4572008" cy="5000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Вопросы детям по содержанию сказки.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14290" y="3357554"/>
            <a:ext cx="4214842" cy="5643571"/>
          </a:xfrm>
        </p:spPr>
        <p:txBody>
          <a:bodyPr>
            <a:normAutofit fontScale="32500" lnSpcReduction="20000"/>
          </a:bodyPr>
          <a:lstStyle/>
          <a:p>
            <a:r>
              <a:rPr lang="ru-RU" sz="5600" dirty="0" smtClean="0"/>
              <a:t>-Как начинается сказка, какими словами?</a:t>
            </a:r>
          </a:p>
          <a:p>
            <a:pPr>
              <a:buNone/>
            </a:pPr>
            <a:r>
              <a:rPr lang="ru-RU" sz="5600" dirty="0" smtClean="0"/>
              <a:t>-</a:t>
            </a:r>
            <a:r>
              <a:rPr lang="ru-RU" sz="5600" dirty="0" smtClean="0"/>
              <a:t>Кто первый пришел на помощь деду?</a:t>
            </a:r>
          </a:p>
          <a:p>
            <a:pPr>
              <a:buNone/>
            </a:pPr>
            <a:r>
              <a:rPr lang="ru-RU" sz="5600" dirty="0" smtClean="0"/>
              <a:t>-</a:t>
            </a:r>
            <a:r>
              <a:rPr lang="ru-RU" sz="5600" dirty="0" smtClean="0"/>
              <a:t>Кто второй пришел на помощь деду?</a:t>
            </a:r>
          </a:p>
          <a:p>
            <a:pPr>
              <a:buNone/>
            </a:pPr>
            <a:r>
              <a:rPr lang="ru-RU" sz="5600" dirty="0" smtClean="0"/>
              <a:t>-</a:t>
            </a:r>
            <a:r>
              <a:rPr lang="ru-RU" sz="5600" dirty="0" smtClean="0"/>
              <a:t>Кого из животных позвала на помощь внучка?</a:t>
            </a:r>
          </a:p>
          <a:p>
            <a:pPr>
              <a:buNone/>
            </a:pPr>
            <a:r>
              <a:rPr lang="ru-RU" sz="5600" dirty="0" smtClean="0"/>
              <a:t>-</a:t>
            </a:r>
            <a:r>
              <a:rPr lang="ru-RU" sz="5600" dirty="0" smtClean="0"/>
              <a:t>Кого позвала на помощь Жучка?</a:t>
            </a:r>
          </a:p>
          <a:p>
            <a:pPr>
              <a:buNone/>
            </a:pPr>
            <a:r>
              <a:rPr lang="ru-RU" sz="5600" dirty="0" smtClean="0"/>
              <a:t>-</a:t>
            </a:r>
            <a:r>
              <a:rPr lang="ru-RU" sz="5600" dirty="0" smtClean="0"/>
              <a:t>Кого позвала на помощь кошка?</a:t>
            </a:r>
          </a:p>
          <a:p>
            <a:pPr>
              <a:buNone/>
            </a:pPr>
            <a:r>
              <a:rPr lang="ru-RU" sz="5600" dirty="0" smtClean="0"/>
              <a:t>-</a:t>
            </a:r>
            <a:r>
              <a:rPr lang="ru-RU" sz="5600" dirty="0" smtClean="0"/>
              <a:t>Чем закончилась сказка</a:t>
            </a:r>
            <a:r>
              <a:rPr lang="ru-RU" sz="5600" dirty="0" smtClean="0"/>
              <a:t>?</a:t>
            </a:r>
          </a:p>
          <a:p>
            <a:pPr>
              <a:buNone/>
            </a:pPr>
            <a:r>
              <a:rPr lang="ru-RU" sz="5600" dirty="0" smtClean="0"/>
              <a:t>Тут </a:t>
            </a:r>
            <a:r>
              <a:rPr lang="ru-RU" sz="5600" dirty="0" smtClean="0"/>
              <a:t>и сказочке конец, </a:t>
            </a:r>
            <a:r>
              <a:rPr lang="ru-RU" sz="5600" dirty="0" smtClean="0"/>
              <a:t>а кто слушал </a:t>
            </a:r>
            <a:r>
              <a:rPr lang="ru-RU" sz="5600" dirty="0" smtClean="0"/>
              <a:t>- молодец.</a:t>
            </a:r>
          </a:p>
          <a:p>
            <a:pPr>
              <a:buNone/>
            </a:pPr>
            <a:r>
              <a:rPr lang="ru-RU" sz="5600" b="1" dirty="0" smtClean="0"/>
              <a:t>Итог </a:t>
            </a:r>
            <a:r>
              <a:rPr lang="ru-RU" sz="5600" b="1" dirty="0" smtClean="0"/>
              <a:t>занятия </a:t>
            </a:r>
            <a:r>
              <a:rPr lang="ru-RU" sz="5600" dirty="0" smtClean="0"/>
              <a:t>- Какую сказку мы сегодня </a:t>
            </a:r>
            <a:r>
              <a:rPr lang="ru-RU" sz="5600" dirty="0" smtClean="0"/>
              <a:t>посмотрели? 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А теперь попрощаемся с героями сказки.</a:t>
            </a:r>
          </a:p>
          <a:p>
            <a:pPr>
              <a:buNone/>
            </a:pPr>
            <a:r>
              <a:rPr lang="ru-RU" sz="5600" dirty="0" smtClean="0"/>
              <a:t>До свидания!</a:t>
            </a:r>
          </a:p>
          <a:p>
            <a:pPr>
              <a:buNone/>
            </a:pPr>
            <a:endParaRPr lang="ru-RU" sz="5600" dirty="0" smtClean="0"/>
          </a:p>
          <a:p>
            <a:pPr>
              <a:buNone/>
            </a:pPr>
            <a:r>
              <a:rPr lang="ru-RU" sz="5600" i="1" dirty="0" smtClean="0"/>
              <a:t>Занятие проводилось с детьми второй младшей группы.</a:t>
            </a:r>
          </a:p>
          <a:p>
            <a:pPr>
              <a:buNone/>
            </a:pPr>
            <a:r>
              <a:rPr lang="ru-RU" sz="5600" i="1" dirty="0" smtClean="0"/>
              <a:t>Куклы  сшила своими руками.</a:t>
            </a:r>
          </a:p>
          <a:p>
            <a:pPr algn="ctr">
              <a:buNone/>
            </a:pPr>
            <a:r>
              <a:rPr lang="ru-RU" sz="5600" i="1" dirty="0" smtClean="0"/>
              <a:t>Спасибо за внимание.</a:t>
            </a:r>
            <a:endParaRPr lang="ru-RU" sz="5600" i="1" dirty="0" smtClean="0"/>
          </a:p>
          <a:p>
            <a:endParaRPr lang="ru-RU" sz="5600" dirty="0" smtClean="0"/>
          </a:p>
          <a:p>
            <a:endParaRPr lang="ru-RU" sz="5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Picture 2" descr="C:\Documents and Settings\Администратор\Рабочий стол\фото по репке\P116045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138" y="3000375"/>
            <a:ext cx="1590696" cy="1460500"/>
          </a:xfrm>
          <a:prstGeom prst="rect">
            <a:avLst/>
          </a:prstGeom>
          <a:noFill/>
        </p:spPr>
      </p:pic>
      <p:pic>
        <p:nvPicPr>
          <p:cNvPr id="18" name="Picture 3" descr="C:\Documents and Settings\Администратор\Рабочий стол\фото по репке\P1160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70" y="4857752"/>
            <a:ext cx="2000263" cy="1500198"/>
          </a:xfrm>
          <a:prstGeom prst="rect">
            <a:avLst/>
          </a:prstGeom>
          <a:noFill/>
        </p:spPr>
      </p:pic>
      <p:pic>
        <p:nvPicPr>
          <p:cNvPr id="19" name="Picture 4" descr="C:\Documents and Settings\Администратор\Рабочий стол\фото по репке\P1160454.JPG"/>
          <p:cNvPicPr>
            <a:picLocks noChangeAspect="1" noChangeArrowheads="1"/>
          </p:cNvPicPr>
          <p:nvPr/>
        </p:nvPicPr>
        <p:blipFill>
          <a:blip r:embed="rId5" cstate="print"/>
          <a:srcRect r="18462"/>
          <a:stretch>
            <a:fillRect/>
          </a:stretch>
        </p:blipFill>
        <p:spPr bwMode="auto">
          <a:xfrm>
            <a:off x="4714884" y="6786578"/>
            <a:ext cx="1735762" cy="1596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331</Words>
  <PresentationFormat>Экран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Игра - драматизация  Показ русской народной сказки «Репка»</vt:lpstr>
      <vt:lpstr>Цель : Раскрытие и развитие потенциальных способностей детей через их приобщение к миру русской народной сказки средствами  кукольного театра.</vt:lpstr>
      <vt:lpstr>Ход игры –драматизации: Организационный момент: Для создания у детей положительного психоэмоционального настроения   Упражнения: «Давайте познакомимся!»  Дети становятся в круг, передают мяч товарищу и называют своё имя. Садятся на стульчики. Дети, а вы любите сказки? -Да! А какие вы знаете сказки? (ответы детей) А хотите, что бы к вам сейчас в гости пришла сказка? -Да! Закрываем дружно глазки! Раз, два, три! Сказка в гости приходи! А теперь откроем глазки, мы сейчас в гостях у сказки! (Ставиться домик) Стук в дверь. Входит дедушка. Здравствуй ребятки. Я пришёл репку сажать. (дед сажает семечко, накрываем салфеткой, под салфетку ставим муляж репки) Выросла репка большая пребольшая. Пришел дед репку тянуть, тянет- потянет вытянуть не может. Позвал дед бабку  (Рассказ сопровождается показом персонажей из настольного театра) Вытянули репку сладкую да крепкую. Дети, даже маленькая сила может быть полезна в любом деле. Наши герои так трудились и очень устали. Давайте им поможем отдохнуть. Проводиться физкультминутка.  </vt:lpstr>
      <vt:lpstr>Слайд 4</vt:lpstr>
      <vt:lpstr> Активизация мыслительной и речевой деятельности детей.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деятельность.  Показ русской народной сказки «Репка»</dc:title>
  <cp:lastModifiedBy>XTreme</cp:lastModifiedBy>
  <cp:revision>22</cp:revision>
  <dcterms:modified xsi:type="dcterms:W3CDTF">2013-01-20T08:09:04Z</dcterms:modified>
</cp:coreProperties>
</file>