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1.live4fun.ru/pictures/img_16840921_106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Воздух – добрый друг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№ 2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Белова Е. Ю.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Лена\Рабочий стол\фото 13\P103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143668" cy="47149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экспериментально-поисковой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детей о воздухе и его свойствах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5klass.net/datas/okruzhajuschij-mir/Vozdukh-2-klass/0009-009-Svojstva-vozdukha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5575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экспериментально- поисковой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- развивать интерес детей к </a:t>
            </a:r>
            <a:r>
              <a:rPr lang="ru-RU" sz="1800" dirty="0" smtClean="0"/>
              <a:t>познавательно- </a:t>
            </a:r>
            <a:r>
              <a:rPr lang="ru-RU" sz="1800" dirty="0" smtClean="0"/>
              <a:t>исследовательской деятельности;</a:t>
            </a:r>
          </a:p>
          <a:p>
            <a:pPr algn="ctr"/>
            <a:r>
              <a:rPr lang="ru-RU" sz="1800" dirty="0" smtClean="0"/>
              <a:t>- расширять кругозор и любознательность детей;</a:t>
            </a:r>
          </a:p>
          <a:p>
            <a:pPr algn="ctr"/>
            <a:r>
              <a:rPr lang="ru-RU" sz="1800" dirty="0" smtClean="0"/>
              <a:t>- способствовать развитию </a:t>
            </a:r>
            <a:r>
              <a:rPr lang="ru-RU" sz="1800" dirty="0" smtClean="0"/>
              <a:t>интеллекта </a:t>
            </a:r>
            <a:r>
              <a:rPr lang="ru-RU" sz="1800" dirty="0" smtClean="0"/>
              <a:t>детей;</a:t>
            </a:r>
          </a:p>
          <a:p>
            <a:pPr algn="ctr"/>
            <a:r>
              <a:rPr lang="ru-RU" sz="1800" dirty="0" smtClean="0"/>
              <a:t>- пополнять словарный запас детей новыми словами.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эксперименты с воздухом\DSC09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28670"/>
            <a:ext cx="511175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 невесом, но его можно ощутить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бы подтвердить это свойство, ловим воздух в прозрачный пакетик и пробуем его на вес.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Вывод: воздух – невесом, но почувствовать его можно.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эксперименты с воздухом\DSC093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Воздух не имеет цвета, но его можно увидеть в воде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Подтверждаем это свойство опытом с водой. В стаканчик с водой дуем через трубочку. В результате, на поверхности воды видим пузырьки воздуха. Вывод: воздух можно увидеть в воде.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эксперименты с воздухом\DSC093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Ветер – это перемещение холодного и тёплого воздуха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J:\эксперименты с воздухом\DSC09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услышать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Пропуская воздух через дудочки и свистульки, мы услышали разные звуки. Вывод: воздух можно услышать.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J:\эксперименты с воздухом\DSC093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Воздух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для игры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J:\эксперименты с воздухом\DSC09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5"/>
            <a:ext cx="4714908" cy="50062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Воздух содержится во всём, что нас окружает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00200"/>
            <a:ext cx="5500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185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Воздух – добрый друг</vt:lpstr>
      <vt:lpstr>Цель экспериментально-поисковой деятельности:</vt:lpstr>
      <vt:lpstr>Задачи экспериментально- поисковой деятельности </vt:lpstr>
      <vt:lpstr>Воздух невесом, но его можно ощутить</vt:lpstr>
      <vt:lpstr>Воздух не имеет цвета, но его можно увидеть в воде</vt:lpstr>
      <vt:lpstr>Ветер – это перемещение холодного и тёплого воздуха</vt:lpstr>
      <vt:lpstr>Воздух можно услышать</vt:lpstr>
      <vt:lpstr>Воздух можно использовать для игры</vt:lpstr>
      <vt:lpstr>Воздух содержится во всём, что нас окружает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 – добрый друг</dc:title>
  <cp:lastModifiedBy>Пользователь</cp:lastModifiedBy>
  <cp:revision>13</cp:revision>
  <dcterms:modified xsi:type="dcterms:W3CDTF">2013-12-30T05:40:25Z</dcterms:modified>
</cp:coreProperties>
</file>